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F6D031B7-6060-4F45-80AF-8E03626FD0B4}" type="datetimeFigureOut">
              <a:rPr lang="en-US" smtClean="0"/>
              <a:t>1/17/2012</a:t>
            </a:fld>
            <a:endParaRPr lang="en-US"/>
          </a:p>
        </p:txBody>
      </p:sp>
      <p:sp>
        <p:nvSpPr>
          <p:cNvPr id="23" name="Slide Number Placeholder 22"/>
          <p:cNvSpPr>
            <a:spLocks noGrp="1"/>
          </p:cNvSpPr>
          <p:nvPr>
            <p:ph type="sldNum" sz="quarter" idx="11"/>
          </p:nvPr>
        </p:nvSpPr>
        <p:spPr/>
        <p:txBody>
          <a:bodyPr/>
          <a:lstStyle/>
          <a:p>
            <a:fld id="{C16900E5-A310-4EAB-92F8-E53076CF2A23}"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D031B7-6060-4F45-80AF-8E03626FD0B4}" type="datetimeFigureOut">
              <a:rPr lang="en-US" smtClean="0"/>
              <a:t>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6900E5-A310-4EAB-92F8-E53076CF2A2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D031B7-6060-4F45-80AF-8E03626FD0B4}" type="datetimeFigureOut">
              <a:rPr lang="en-US" smtClean="0"/>
              <a:t>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6900E5-A310-4EAB-92F8-E53076CF2A2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F6D031B7-6060-4F45-80AF-8E03626FD0B4}" type="datetimeFigureOut">
              <a:rPr lang="en-US" smtClean="0"/>
              <a:t>1/17/2012</a:t>
            </a:fld>
            <a:endParaRPr lang="en-US"/>
          </a:p>
        </p:txBody>
      </p:sp>
      <p:sp>
        <p:nvSpPr>
          <p:cNvPr id="19" name="Slide Number Placeholder 18"/>
          <p:cNvSpPr>
            <a:spLocks noGrp="1"/>
          </p:cNvSpPr>
          <p:nvPr>
            <p:ph type="sldNum" sz="quarter" idx="15"/>
          </p:nvPr>
        </p:nvSpPr>
        <p:spPr/>
        <p:txBody>
          <a:bodyPr/>
          <a:lstStyle/>
          <a:p>
            <a:fld id="{C16900E5-A310-4EAB-92F8-E53076CF2A23}"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F6D031B7-6060-4F45-80AF-8E03626FD0B4}" type="datetimeFigureOut">
              <a:rPr lang="en-US" smtClean="0"/>
              <a:t>1/17/2012</a:t>
            </a:fld>
            <a:endParaRPr lang="en-US"/>
          </a:p>
        </p:txBody>
      </p:sp>
      <p:sp>
        <p:nvSpPr>
          <p:cNvPr id="20" name="Slide Number Placeholder 19"/>
          <p:cNvSpPr>
            <a:spLocks noGrp="1"/>
          </p:cNvSpPr>
          <p:nvPr>
            <p:ph type="sldNum" sz="quarter" idx="11"/>
          </p:nvPr>
        </p:nvSpPr>
        <p:spPr/>
        <p:txBody>
          <a:bodyPr/>
          <a:lstStyle/>
          <a:p>
            <a:fld id="{C16900E5-A310-4EAB-92F8-E53076CF2A23}"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F6D031B7-6060-4F45-80AF-8E03626FD0B4}" type="datetimeFigureOut">
              <a:rPr lang="en-US" smtClean="0"/>
              <a:t>1/17/2012</a:t>
            </a:fld>
            <a:endParaRPr lang="en-US"/>
          </a:p>
        </p:txBody>
      </p:sp>
      <p:sp>
        <p:nvSpPr>
          <p:cNvPr id="25" name="Slide Number Placeholder 24"/>
          <p:cNvSpPr>
            <a:spLocks noGrp="1"/>
          </p:cNvSpPr>
          <p:nvPr>
            <p:ph type="sldNum" sz="quarter" idx="16"/>
          </p:nvPr>
        </p:nvSpPr>
        <p:spPr/>
        <p:txBody>
          <a:bodyPr/>
          <a:lstStyle/>
          <a:p>
            <a:fld id="{C16900E5-A310-4EAB-92F8-E53076CF2A23}"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F6D031B7-6060-4F45-80AF-8E03626FD0B4}" type="datetimeFigureOut">
              <a:rPr lang="en-US" smtClean="0"/>
              <a:t>1/17/2012</a:t>
            </a:fld>
            <a:endParaRPr lang="en-US"/>
          </a:p>
        </p:txBody>
      </p:sp>
      <p:sp>
        <p:nvSpPr>
          <p:cNvPr id="24" name="Slide Number Placeholder 23"/>
          <p:cNvSpPr>
            <a:spLocks noGrp="1"/>
          </p:cNvSpPr>
          <p:nvPr>
            <p:ph type="sldNum" sz="quarter" idx="17"/>
          </p:nvPr>
        </p:nvSpPr>
        <p:spPr/>
        <p:txBody>
          <a:bodyPr/>
          <a:lstStyle/>
          <a:p>
            <a:fld id="{C16900E5-A310-4EAB-92F8-E53076CF2A23}"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F6D031B7-6060-4F45-80AF-8E03626FD0B4}" type="datetimeFigureOut">
              <a:rPr lang="en-US" smtClean="0"/>
              <a:t>1/17/2012</a:t>
            </a:fld>
            <a:endParaRPr lang="en-US"/>
          </a:p>
        </p:txBody>
      </p:sp>
      <p:sp>
        <p:nvSpPr>
          <p:cNvPr id="14" name="Slide Number Placeholder 13"/>
          <p:cNvSpPr>
            <a:spLocks noGrp="1"/>
          </p:cNvSpPr>
          <p:nvPr>
            <p:ph type="sldNum" sz="quarter" idx="11"/>
          </p:nvPr>
        </p:nvSpPr>
        <p:spPr/>
        <p:txBody>
          <a:bodyPr/>
          <a:lstStyle/>
          <a:p>
            <a:fld id="{C16900E5-A310-4EAB-92F8-E53076CF2A23}"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F6D031B7-6060-4F45-80AF-8E03626FD0B4}" type="datetimeFigureOut">
              <a:rPr lang="en-US" smtClean="0"/>
              <a:t>1/17/2012</a:t>
            </a:fld>
            <a:endParaRPr lang="en-US"/>
          </a:p>
        </p:txBody>
      </p:sp>
      <p:sp>
        <p:nvSpPr>
          <p:cNvPr id="12" name="Slide Number Placeholder 11"/>
          <p:cNvSpPr>
            <a:spLocks noGrp="1"/>
          </p:cNvSpPr>
          <p:nvPr>
            <p:ph type="sldNum" sz="quarter" idx="11"/>
          </p:nvPr>
        </p:nvSpPr>
        <p:spPr/>
        <p:txBody>
          <a:bodyPr/>
          <a:lstStyle/>
          <a:p>
            <a:fld id="{C16900E5-A310-4EAB-92F8-E53076CF2A23}"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F6D031B7-6060-4F45-80AF-8E03626FD0B4}" type="datetimeFigureOut">
              <a:rPr lang="en-US" smtClean="0"/>
              <a:t>1/17/2012</a:t>
            </a:fld>
            <a:endParaRPr lang="en-US"/>
          </a:p>
        </p:txBody>
      </p:sp>
      <p:sp>
        <p:nvSpPr>
          <p:cNvPr id="18" name="Slide Number Placeholder 17"/>
          <p:cNvSpPr>
            <a:spLocks noGrp="1"/>
          </p:cNvSpPr>
          <p:nvPr>
            <p:ph type="sldNum" sz="quarter" idx="16"/>
          </p:nvPr>
        </p:nvSpPr>
        <p:spPr/>
        <p:txBody>
          <a:bodyPr/>
          <a:lstStyle/>
          <a:p>
            <a:fld id="{C16900E5-A310-4EAB-92F8-E53076CF2A23}"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F6D031B7-6060-4F45-80AF-8E03626FD0B4}" type="datetimeFigureOut">
              <a:rPr lang="en-US" smtClean="0"/>
              <a:t>1/17/2012</a:t>
            </a:fld>
            <a:endParaRPr lang="en-US"/>
          </a:p>
        </p:txBody>
      </p:sp>
      <p:sp>
        <p:nvSpPr>
          <p:cNvPr id="20" name="Slide Number Placeholder 19"/>
          <p:cNvSpPr>
            <a:spLocks noGrp="1"/>
          </p:cNvSpPr>
          <p:nvPr>
            <p:ph type="sldNum" sz="quarter" idx="15"/>
          </p:nvPr>
        </p:nvSpPr>
        <p:spPr/>
        <p:txBody>
          <a:bodyPr/>
          <a:lstStyle/>
          <a:p>
            <a:fld id="{C16900E5-A310-4EAB-92F8-E53076CF2A23}"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F6D031B7-6060-4F45-80AF-8E03626FD0B4}" type="datetimeFigureOut">
              <a:rPr lang="en-US" smtClean="0"/>
              <a:t>1/17/2012</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C16900E5-A310-4EAB-92F8-E53076CF2A2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733800"/>
            <a:ext cx="7680960" cy="2438399"/>
          </a:xfrm>
        </p:spPr>
        <p:txBody>
          <a:bodyPr/>
          <a:lstStyle/>
          <a:p>
            <a:r>
              <a:rPr lang="en-US" dirty="0" smtClean="0"/>
              <a:t>Energy Management	</a:t>
            </a:r>
            <a:endParaRPr lang="en-US" dirty="0"/>
          </a:p>
        </p:txBody>
      </p:sp>
    </p:spTree>
    <p:extLst>
      <p:ext uri="{BB962C8B-B14F-4D97-AF65-F5344CB8AC3E}">
        <p14:creationId xmlns:p14="http://schemas.microsoft.com/office/powerpoint/2010/main" val="37694386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3124200"/>
            <a:ext cx="7680960" cy="3352800"/>
          </a:xfrm>
        </p:spPr>
        <p:txBody>
          <a:bodyPr>
            <a:noAutofit/>
          </a:bodyPr>
          <a:lstStyle/>
          <a:p>
            <a:r>
              <a:rPr lang="en-US" sz="2600" dirty="0" smtClean="0"/>
              <a:t>You have been hired by a marketing firm to create an advertisement to promote a single renewable energy resource that can be used in a home.  Your target market is a single family household in Wylie.  You will need to illustrate the benefit to the homeowner, as well as discuss the cost, savings per year and also create an energy checklist on how the homeowner can use energy wisely in the household.</a:t>
            </a:r>
            <a:endParaRPr lang="en-US" sz="2600" dirty="0"/>
          </a:p>
        </p:txBody>
      </p:sp>
      <p:sp>
        <p:nvSpPr>
          <p:cNvPr id="3" name="Title 2"/>
          <p:cNvSpPr>
            <a:spLocks noGrp="1"/>
          </p:cNvSpPr>
          <p:nvPr>
            <p:ph type="title"/>
          </p:nvPr>
        </p:nvSpPr>
        <p:spPr>
          <a:xfrm>
            <a:off x="304800" y="228600"/>
            <a:ext cx="7680960" cy="2133600"/>
          </a:xfrm>
        </p:spPr>
        <p:txBody>
          <a:bodyPr>
            <a:normAutofit/>
          </a:bodyPr>
          <a:lstStyle/>
          <a:p>
            <a:r>
              <a:rPr lang="en-US" dirty="0" smtClean="0"/>
              <a:t>6.7B Design a logical plan to manage energy resources in home, school or community</a:t>
            </a:r>
            <a:endParaRPr lang="en-US" dirty="0"/>
          </a:p>
        </p:txBody>
      </p:sp>
    </p:spTree>
    <p:extLst>
      <p:ext uri="{BB962C8B-B14F-4D97-AF65-F5344CB8AC3E}">
        <p14:creationId xmlns:p14="http://schemas.microsoft.com/office/powerpoint/2010/main" val="2593619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04800"/>
            <a:ext cx="4544947"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04800"/>
            <a:ext cx="3238500" cy="515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4038600"/>
            <a:ext cx="5095973" cy="2471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80906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285750" indent="-285750">
              <a:buFont typeface="Arial" pitchFamily="34" charset="0"/>
              <a:buChar char="•"/>
            </a:pPr>
            <a:r>
              <a:rPr lang="en-US" sz="2400" dirty="0" smtClean="0"/>
              <a:t>Cost </a:t>
            </a:r>
            <a:r>
              <a:rPr lang="en-US" sz="2400" smtClean="0"/>
              <a:t>of purchase and  </a:t>
            </a:r>
            <a:r>
              <a:rPr lang="en-US" sz="2400" dirty="0" smtClean="0"/>
              <a:t>installation of the capture device for the renewable resource + long </a:t>
            </a:r>
            <a:r>
              <a:rPr lang="en-US" sz="2400" smtClean="0"/>
              <a:t>term costs (20 </a:t>
            </a:r>
            <a:r>
              <a:rPr lang="en-US" sz="2400" dirty="0" err="1" smtClean="0"/>
              <a:t>pts</a:t>
            </a:r>
            <a:r>
              <a:rPr lang="en-US" sz="2400" dirty="0" smtClean="0"/>
              <a:t>)</a:t>
            </a:r>
          </a:p>
          <a:p>
            <a:pPr marL="285750" indent="-285750">
              <a:buFont typeface="Arial" pitchFamily="34" charset="0"/>
              <a:buChar char="•"/>
            </a:pPr>
            <a:r>
              <a:rPr lang="en-US" sz="2400" dirty="0" smtClean="0"/>
              <a:t>Savings potential per year (20 </a:t>
            </a:r>
            <a:r>
              <a:rPr lang="en-US" sz="2400" dirty="0" err="1" smtClean="0"/>
              <a:t>pts</a:t>
            </a:r>
            <a:r>
              <a:rPr lang="en-US" sz="2400" dirty="0" smtClean="0"/>
              <a:t>)</a:t>
            </a:r>
          </a:p>
          <a:p>
            <a:pPr marL="285750" indent="-285750">
              <a:buFont typeface="Arial" pitchFamily="34" charset="0"/>
              <a:buChar char="•"/>
            </a:pPr>
            <a:r>
              <a:rPr lang="en-US" sz="2400" dirty="0" smtClean="0"/>
              <a:t>Other benefits of using the device (20 </a:t>
            </a:r>
            <a:r>
              <a:rPr lang="en-US" sz="2400" dirty="0" err="1" smtClean="0"/>
              <a:t>pts</a:t>
            </a:r>
            <a:r>
              <a:rPr lang="en-US" sz="2400" dirty="0" smtClean="0"/>
              <a:t>)</a:t>
            </a:r>
          </a:p>
          <a:p>
            <a:pPr marL="285750" indent="-285750">
              <a:buFont typeface="Arial" pitchFamily="34" charset="0"/>
              <a:buChar char="•"/>
            </a:pPr>
            <a:r>
              <a:rPr lang="en-US" sz="2400" dirty="0" smtClean="0"/>
              <a:t>Attractive design free of spelling and grammatical errors, colorful photographs or illustrations, easy to read (20 </a:t>
            </a:r>
            <a:r>
              <a:rPr lang="en-US" sz="2400" dirty="0" err="1" smtClean="0"/>
              <a:t>pts</a:t>
            </a:r>
            <a:r>
              <a:rPr lang="en-US" sz="2400" dirty="0" smtClean="0"/>
              <a:t>)</a:t>
            </a:r>
          </a:p>
          <a:p>
            <a:pPr marL="285750" indent="-285750">
              <a:buFont typeface="Arial" pitchFamily="34" charset="0"/>
              <a:buChar char="•"/>
            </a:pPr>
            <a:r>
              <a:rPr lang="en-US" sz="2400" dirty="0" smtClean="0"/>
              <a:t>List of ways to use energy wisely in a household -   create a list of at least 10 ways to save energy (20 </a:t>
            </a:r>
            <a:r>
              <a:rPr lang="en-US" sz="2400" dirty="0" err="1" smtClean="0"/>
              <a:t>pts</a:t>
            </a:r>
            <a:r>
              <a:rPr lang="en-US" sz="2400" dirty="0" smtClean="0"/>
              <a:t>)</a:t>
            </a:r>
          </a:p>
          <a:p>
            <a:pPr marL="285750" indent="-285750">
              <a:buFont typeface="Arial" pitchFamily="34" charset="0"/>
              <a:buChar char="•"/>
            </a:pPr>
            <a:r>
              <a:rPr lang="en-US" sz="2400" dirty="0" smtClean="0"/>
              <a:t>Use Microsoft Publisher to create your print ad</a:t>
            </a:r>
            <a:endParaRPr lang="en-US" sz="2400" dirty="0"/>
          </a:p>
        </p:txBody>
      </p:sp>
      <p:sp>
        <p:nvSpPr>
          <p:cNvPr id="3" name="Title 2"/>
          <p:cNvSpPr>
            <a:spLocks noGrp="1"/>
          </p:cNvSpPr>
          <p:nvPr>
            <p:ph type="title"/>
          </p:nvPr>
        </p:nvSpPr>
        <p:spPr/>
        <p:txBody>
          <a:bodyPr>
            <a:normAutofit/>
          </a:bodyPr>
          <a:lstStyle/>
          <a:p>
            <a:r>
              <a:rPr lang="en-US" dirty="0" smtClean="0"/>
              <a:t>What the company is looking for:	</a:t>
            </a:r>
            <a:endParaRPr lang="en-US" dirty="0"/>
          </a:p>
        </p:txBody>
      </p:sp>
    </p:spTree>
    <p:extLst>
      <p:ext uri="{BB962C8B-B14F-4D97-AF65-F5344CB8AC3E}">
        <p14:creationId xmlns:p14="http://schemas.microsoft.com/office/powerpoint/2010/main" val="12357473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54</TotalTime>
  <Words>195</Words>
  <Application>Microsoft Office PowerPoint</Application>
  <PresentationFormat>On-screen Show (4:3)</PresentationFormat>
  <Paragraphs>10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Mylar</vt:lpstr>
      <vt:lpstr>Energy Management </vt:lpstr>
      <vt:lpstr>6.7B Design a logical plan to manage energy resources in home, school or community</vt:lpstr>
      <vt:lpstr>PowerPoint Presentation</vt:lpstr>
      <vt:lpstr>What the company is looking for: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Management</dc:title>
  <dc:creator>Cravens</dc:creator>
  <cp:lastModifiedBy>Cravens, Kris</cp:lastModifiedBy>
  <cp:revision>4</cp:revision>
  <dcterms:created xsi:type="dcterms:W3CDTF">2012-01-17T01:47:37Z</dcterms:created>
  <dcterms:modified xsi:type="dcterms:W3CDTF">2012-01-17T14:18:30Z</dcterms:modified>
</cp:coreProperties>
</file>